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2ABE-76E8-4607-BA51-6C6EBE911D0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DC878D-7837-4E86-8A99-5CF2ABF74D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C2ABE-76E8-4607-BA51-6C6EBE911D0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878D-7837-4E86-8A99-5CF2ABF7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25C2ABE-76E8-4607-BA51-6C6EBE911D0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DC878D-7837-4E86-8A99-5CF2ABF7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C2ABE-76E8-4607-BA51-6C6EBE911D0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878D-7837-4E86-8A99-5CF2ABF7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2ABE-76E8-4607-BA51-6C6EBE911D0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EDC878D-7837-4E86-8A99-5CF2ABF74D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C2ABE-76E8-4607-BA51-6C6EBE911D0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878D-7837-4E86-8A99-5CF2ABF7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C2ABE-76E8-4607-BA51-6C6EBE911D0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878D-7837-4E86-8A99-5CF2ABF7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C2ABE-76E8-4607-BA51-6C6EBE911D0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878D-7837-4E86-8A99-5CF2ABF7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2ABE-76E8-4607-BA51-6C6EBE911D0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878D-7837-4E86-8A99-5CF2ABF7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C2ABE-76E8-4607-BA51-6C6EBE911D0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878D-7837-4E86-8A99-5CF2ABF7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C2ABE-76E8-4607-BA51-6C6EBE911D0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C878D-7837-4E86-8A99-5CF2ABF74D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25C2ABE-76E8-4607-BA51-6C6EBE911D00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DC878D-7837-4E86-8A99-5CF2ABF74D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jcrr.com/" TargetMode="External"/><Relationship Id="rId2" Type="http://schemas.openxmlformats.org/officeDocument/2006/relationships/hyperlink" Target="http://www.journalcra.com/current-issu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colorado.edu/research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INVOLVED IN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SASC PREHEALTH GROUP</a:t>
            </a:r>
            <a:endParaRPr lang="en-US" dirty="0"/>
          </a:p>
        </p:txBody>
      </p:sp>
      <p:pic>
        <p:nvPicPr>
          <p:cNvPr id="17412" name="Picture 4" descr="http://iserotope.com/wp-content/uploads/2014/02/research-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19400"/>
            <a:ext cx="4495800" cy="2983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84960"/>
          </a:xfrm>
        </p:spPr>
        <p:txBody>
          <a:bodyPr>
            <a:normAutofit/>
          </a:bodyPr>
          <a:lstStyle/>
          <a:p>
            <a:r>
              <a:rPr lang="en-US" dirty="0" smtClean="0"/>
              <a:t>What is research and Why IS it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239000" cy="4322136"/>
          </a:xfrm>
        </p:spPr>
        <p:txBody>
          <a:bodyPr/>
          <a:lstStyle/>
          <a:p>
            <a:r>
              <a:rPr lang="en-US" dirty="0" smtClean="0"/>
              <a:t>http://youtu.be/FuVGo3AJhqA</a:t>
            </a:r>
            <a:endParaRPr lang="en-US" dirty="0"/>
          </a:p>
        </p:txBody>
      </p:sp>
      <p:pic>
        <p:nvPicPr>
          <p:cNvPr id="4098" name="Picture 2" descr="http://www.bmoremedia.com/galleries/Focus_Areas/Medical_Research_and_Innovations/Medical_Innovations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743200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Keep up to date?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about current research going on throughout our campus and even throughout the world.</a:t>
            </a:r>
          </a:p>
          <a:p>
            <a:pPr lvl="1"/>
            <a:r>
              <a:rPr lang="en-US" dirty="0" smtClean="0">
                <a:hlinkClick r:id="rId2"/>
              </a:rPr>
              <a:t>http://www.journalcra.com/current-issue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http://www.ijcrr.com/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http://www.colorado.edu/research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4" name="Picture 2" descr="http://worldcovenantministries.org/images/image_emai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343400"/>
            <a:ext cx="5600700" cy="2095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science classrooms!</a:t>
            </a:r>
          </a:p>
          <a:p>
            <a:pPr lvl="1"/>
            <a:r>
              <a:rPr lang="en-US" dirty="0" smtClean="0"/>
              <a:t>Almost all (if not all) science professors are involved in a lab or even lead one</a:t>
            </a:r>
          </a:p>
          <a:p>
            <a:pPr lvl="1"/>
            <a:r>
              <a:rPr lang="en-US" dirty="0" smtClean="0"/>
              <a:t>Go to office hours to get to know your professor outside of class</a:t>
            </a:r>
          </a:p>
          <a:p>
            <a:pPr lvl="1"/>
            <a:r>
              <a:rPr lang="en-US" dirty="0" smtClean="0"/>
              <a:t>Talk to professor about lab</a:t>
            </a:r>
          </a:p>
          <a:p>
            <a:pPr lvl="2"/>
            <a:r>
              <a:rPr lang="en-US" dirty="0" smtClean="0"/>
              <a:t>What you are interested in</a:t>
            </a:r>
          </a:p>
          <a:p>
            <a:pPr lvl="2"/>
            <a:r>
              <a:rPr lang="en-US" dirty="0" smtClean="0"/>
              <a:t>What research his lab is focusing on</a:t>
            </a:r>
          </a:p>
          <a:p>
            <a:pPr lvl="1"/>
            <a:r>
              <a:rPr lang="en-US" dirty="0" smtClean="0"/>
              <a:t>Volunteer!</a:t>
            </a:r>
            <a:endParaRPr lang="en-US" dirty="0"/>
          </a:p>
        </p:txBody>
      </p:sp>
      <p:pic>
        <p:nvPicPr>
          <p:cNvPr id="2050" name="Picture 2" descr="http://ecee.colorado.edu/~muszala/pics/CU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4800600"/>
            <a:ext cx="2583392" cy="1860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did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let’s hear how fellow students have gotten involved</a:t>
            </a:r>
          </a:p>
          <a:p>
            <a:r>
              <a:rPr lang="en-US" dirty="0" smtClean="0"/>
              <a:t>Students who have not will share their plans of getting involved</a:t>
            </a:r>
            <a:endParaRPr lang="en-US" dirty="0"/>
          </a:p>
        </p:txBody>
      </p:sp>
      <p:pic>
        <p:nvPicPr>
          <p:cNvPr id="1026" name="Picture 2" descr="https://www.icts.uiowa.edu/sites/default/files/researchgethelp_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81400"/>
            <a:ext cx="4286250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255</TotalTime>
  <Words>137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Trebuchet MS</vt:lpstr>
      <vt:lpstr>Wingdings</vt:lpstr>
      <vt:lpstr>Wingdings 2</vt:lpstr>
      <vt:lpstr>Opulent</vt:lpstr>
      <vt:lpstr>GETTING INVOLVED IN RESEARCH</vt:lpstr>
      <vt:lpstr>What is research and Why IS it important?</vt:lpstr>
      <vt:lpstr>How do I Keep up to date?</vt:lpstr>
      <vt:lpstr>Where Do I start?</vt:lpstr>
      <vt:lpstr>How We did it!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INVOLVED IN RESEARCH</dc:title>
  <dc:creator>Veronica</dc:creator>
  <cp:lastModifiedBy>Lupo, Max (Exchange)</cp:lastModifiedBy>
  <cp:revision>2</cp:revision>
  <dcterms:created xsi:type="dcterms:W3CDTF">2015-02-06T17:21:58Z</dcterms:created>
  <dcterms:modified xsi:type="dcterms:W3CDTF">2015-02-18T20:33:57Z</dcterms:modified>
</cp:coreProperties>
</file>